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  <p:sldMasterId id="2147483960" r:id="rId2"/>
    <p:sldMasterId id="2147483972" r:id="rId3"/>
    <p:sldMasterId id="2147483984" r:id="rId4"/>
    <p:sldMasterId id="2147483999" r:id="rId5"/>
    <p:sldMasterId id="2147484035" r:id="rId6"/>
  </p:sldMasterIdLst>
  <p:notesMasterIdLst>
    <p:notesMasterId r:id="rId46"/>
  </p:notesMasterIdLst>
  <p:sldIdLst>
    <p:sldId id="256" r:id="rId7"/>
    <p:sldId id="404" r:id="rId8"/>
    <p:sldId id="412" r:id="rId9"/>
    <p:sldId id="413" r:id="rId10"/>
    <p:sldId id="324" r:id="rId11"/>
    <p:sldId id="366" r:id="rId12"/>
    <p:sldId id="414" r:id="rId13"/>
    <p:sldId id="415" r:id="rId14"/>
    <p:sldId id="416" r:id="rId15"/>
    <p:sldId id="417" r:id="rId16"/>
    <p:sldId id="418" r:id="rId17"/>
    <p:sldId id="419" r:id="rId18"/>
    <p:sldId id="422" r:id="rId19"/>
    <p:sldId id="421" r:id="rId20"/>
    <p:sldId id="420" r:id="rId21"/>
    <p:sldId id="406" r:id="rId22"/>
    <p:sldId id="423" r:id="rId23"/>
    <p:sldId id="424" r:id="rId24"/>
    <p:sldId id="405" r:id="rId25"/>
    <p:sldId id="407" r:id="rId26"/>
    <p:sldId id="425" r:id="rId27"/>
    <p:sldId id="408" r:id="rId28"/>
    <p:sldId id="426" r:id="rId29"/>
    <p:sldId id="262" r:id="rId30"/>
    <p:sldId id="427" r:id="rId31"/>
    <p:sldId id="428" r:id="rId32"/>
    <p:sldId id="429" r:id="rId33"/>
    <p:sldId id="389" r:id="rId34"/>
    <p:sldId id="432" r:id="rId35"/>
    <p:sldId id="431" r:id="rId36"/>
    <p:sldId id="430" r:id="rId37"/>
    <p:sldId id="434" r:id="rId38"/>
    <p:sldId id="433" r:id="rId39"/>
    <p:sldId id="339" r:id="rId40"/>
    <p:sldId id="436" r:id="rId41"/>
    <p:sldId id="368" r:id="rId42"/>
    <p:sldId id="400" r:id="rId43"/>
    <p:sldId id="336" r:id="rId44"/>
    <p:sldId id="274" r:id="rId45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89" autoAdjust="0"/>
  </p:normalViewPr>
  <p:slideViewPr>
    <p:cSldViewPr showGuides="1">
      <p:cViewPr varScale="1">
        <p:scale>
          <a:sx n="104" d="100"/>
          <a:sy n="104" d="100"/>
        </p:scale>
        <p:origin x="13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34C18-F75D-4028-8C50-84FD62BD40F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D8321-D24A-45FB-9678-38124B7898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443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D8321-D24A-45FB-9678-38124B78982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2326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D8321-D24A-45FB-9678-38124B789822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8192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D8321-D24A-45FB-9678-38124B789822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9823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435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220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940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34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85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940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322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463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687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61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41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771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878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818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54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667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038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47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985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26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817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76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692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01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682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24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556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616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57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37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606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509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819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25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785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146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1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78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38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006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956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5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5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990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24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480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813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9" r:id="rId10"/>
  </p:sldLayoutIdLst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156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137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666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</p:sldLayoutIdLst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166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D:\08%20Sing%20sing%20sing.wma" TargetMode="External"/><Relationship Id="rId1" Type="http://schemas.microsoft.com/office/2007/relationships/media" Target="file:///D:\08%20Sing%20sing%20sing.wma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jpeg"/><Relationship Id="rId5" Type="http://schemas.openxmlformats.org/officeDocument/2006/relationships/image" Target="../media/image102.jp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03B3DDEE-67C2-4301-80D1-EF4130126EB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99650"/>
            <a:ext cx="2966847" cy="221809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F6E3ABD6-A739-4731-B817-ED493E81391B}"/>
              </a:ext>
            </a:extLst>
          </p:cNvPr>
          <p:cNvSpPr txBox="1">
            <a:spLocks/>
          </p:cNvSpPr>
          <p:nvPr/>
        </p:nvSpPr>
        <p:spPr>
          <a:xfrm>
            <a:off x="1259632" y="3702486"/>
            <a:ext cx="6400800" cy="1295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/>
              <a:t>Overzicht KOKW 2019</a:t>
            </a:r>
          </a:p>
        </p:txBody>
      </p:sp>
      <p:pic>
        <p:nvPicPr>
          <p:cNvPr id="2" name="08 Sing sing sing">
            <a:hlinkClick r:id="" action="ppaction://media"/>
            <a:extLst>
              <a:ext uri="{FF2B5EF4-FFF2-40B4-BE49-F238E27FC236}">
                <a16:creationId xmlns:a16="http://schemas.microsoft.com/office/drawing/2014/main" id="{28F987D3-81A2-4EE3-81D9-7C638DBF9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0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14:ferris dir="l"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Ledenreis Den Haag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11 mei 2019</a:t>
            </a:r>
          </a:p>
        </p:txBody>
      </p:sp>
      <p:pic>
        <p:nvPicPr>
          <p:cNvPr id="9" name="Afbeelding 8" descr="Afbeelding met persoon, binnen, tafel, groep&#10;&#10;Automatisch gegenereerde beschrijving">
            <a:extLst>
              <a:ext uri="{FF2B5EF4-FFF2-40B4-BE49-F238E27FC236}">
                <a16:creationId xmlns:a16="http://schemas.microsoft.com/office/drawing/2014/main" id="{12015D99-7BAA-42E7-A623-F8EE7407D2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1196752"/>
            <a:ext cx="5796136" cy="3864091"/>
          </a:xfrm>
          <a:prstGeom prst="rect">
            <a:avLst/>
          </a:prstGeom>
        </p:spPr>
      </p:pic>
      <p:pic>
        <p:nvPicPr>
          <p:cNvPr id="13" name="Afbeelding 12" descr="Afbeelding met persoon, gebouw, buiten, staand&#10;&#10;Automatisch gegenereerde beschrijving">
            <a:extLst>
              <a:ext uri="{FF2B5EF4-FFF2-40B4-BE49-F238E27FC236}">
                <a16:creationId xmlns:a16="http://schemas.microsoft.com/office/drawing/2014/main" id="{DD55D4B3-3E25-4DDB-A791-1325E53755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607001"/>
            <a:ext cx="4644008" cy="309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4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Ledenreis Den Haag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11 mei 2019</a:t>
            </a:r>
          </a:p>
        </p:txBody>
      </p:sp>
      <p:pic>
        <p:nvPicPr>
          <p:cNvPr id="11" name="Afbeelding 10" descr="Afbeelding met persoon, gebouw, buiten, man&#10;&#10;Automatisch gegenereerde beschrijving">
            <a:extLst>
              <a:ext uri="{FF2B5EF4-FFF2-40B4-BE49-F238E27FC236}">
                <a16:creationId xmlns:a16="http://schemas.microsoft.com/office/drawing/2014/main" id="{1E776ED8-0050-464F-98BD-7F7A462C74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86812"/>
            <a:ext cx="3779912" cy="2519941"/>
          </a:xfrm>
          <a:prstGeom prst="rect">
            <a:avLst/>
          </a:prstGeom>
        </p:spPr>
      </p:pic>
      <p:pic>
        <p:nvPicPr>
          <p:cNvPr id="3" name="Afbeelding 2" descr="Afbeelding met wagon, paard, trekken, getekend&#10;&#10;Automatisch gegenereerde beschrijving">
            <a:extLst>
              <a:ext uri="{FF2B5EF4-FFF2-40B4-BE49-F238E27FC236}">
                <a16:creationId xmlns:a16="http://schemas.microsoft.com/office/drawing/2014/main" id="{311B6CB6-02D0-4805-B895-EB4926C411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055" y="3745590"/>
            <a:ext cx="4283968" cy="2855979"/>
          </a:xfrm>
          <a:prstGeom prst="rect">
            <a:avLst/>
          </a:prstGeom>
        </p:spPr>
      </p:pic>
      <p:pic>
        <p:nvPicPr>
          <p:cNvPr id="7" name="Afbeelding 6" descr="Afbeelding met binnen, persoon, tafel, kamer&#10;&#10;Automatisch gegenereerde beschrijving">
            <a:extLst>
              <a:ext uri="{FF2B5EF4-FFF2-40B4-BE49-F238E27FC236}">
                <a16:creationId xmlns:a16="http://schemas.microsoft.com/office/drawing/2014/main" id="{A93822E4-D0DC-4916-A164-7EDF3AFE0D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7" y="1109994"/>
            <a:ext cx="4932040" cy="3288027"/>
          </a:xfrm>
          <a:prstGeom prst="rect">
            <a:avLst/>
          </a:prstGeom>
        </p:spPr>
      </p:pic>
      <p:pic>
        <p:nvPicPr>
          <p:cNvPr id="14" name="Afbeelding 13" descr="Afbeelding met binnen, kamer, levend, tafel&#10;&#10;Automatisch gegenereerde beschrijving">
            <a:extLst>
              <a:ext uri="{FF2B5EF4-FFF2-40B4-BE49-F238E27FC236}">
                <a16:creationId xmlns:a16="http://schemas.microsoft.com/office/drawing/2014/main" id="{477E5546-361F-4117-9BE5-0C619BDF59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34359" y="1792903"/>
            <a:ext cx="2752691" cy="1835127"/>
          </a:xfrm>
          <a:prstGeom prst="rect">
            <a:avLst/>
          </a:prstGeom>
        </p:spPr>
      </p:pic>
      <p:pic>
        <p:nvPicPr>
          <p:cNvPr id="16" name="Afbeelding 15" descr="Afbeelding met binnen, tafel, taart, bureau&#10;&#10;Automatisch gegenereerde beschrijving">
            <a:extLst>
              <a:ext uri="{FF2B5EF4-FFF2-40B4-BE49-F238E27FC236}">
                <a16:creationId xmlns:a16="http://schemas.microsoft.com/office/drawing/2014/main" id="{B6D53AB5-10B2-48A4-BD6C-1413B40CC5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74759" y="1786213"/>
            <a:ext cx="2743667" cy="182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2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Ledenreis Den Haag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11 mei 2019</a:t>
            </a:r>
          </a:p>
        </p:txBody>
      </p:sp>
      <p:pic>
        <p:nvPicPr>
          <p:cNvPr id="10" name="Afbeelding 9" descr="Afbeelding met binnen, persoon, gebouw, vrouw&#10;&#10;Automatisch gegenereerde beschrijving">
            <a:extLst>
              <a:ext uri="{FF2B5EF4-FFF2-40B4-BE49-F238E27FC236}">
                <a16:creationId xmlns:a16="http://schemas.microsoft.com/office/drawing/2014/main" id="{1F1E82E2-D538-4BC2-BE21-D0C9A94AC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666" y="2881494"/>
            <a:ext cx="5580112" cy="3720075"/>
          </a:xfrm>
          <a:prstGeom prst="rect">
            <a:avLst/>
          </a:prstGeom>
        </p:spPr>
      </p:pic>
      <p:pic>
        <p:nvPicPr>
          <p:cNvPr id="4" name="Afbeelding 3" descr="Afbeelding met persoon, buiten, gebouw, man&#10;&#10;Automatisch gegenereerde beschrijving">
            <a:extLst>
              <a:ext uri="{FF2B5EF4-FFF2-40B4-BE49-F238E27FC236}">
                <a16:creationId xmlns:a16="http://schemas.microsoft.com/office/drawing/2014/main" id="{C3196FE3-F2B7-4467-94C4-4265158363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7" y="1197091"/>
            <a:ext cx="4427984" cy="2951989"/>
          </a:xfrm>
          <a:prstGeom prst="rect">
            <a:avLst/>
          </a:prstGeom>
        </p:spPr>
      </p:pic>
      <p:pic>
        <p:nvPicPr>
          <p:cNvPr id="13" name="Afbeelding 12" descr="Afbeelding met persoon, man, kostuum, stropdas&#10;&#10;Automatisch gegenereerde beschrijving">
            <a:extLst>
              <a:ext uri="{FF2B5EF4-FFF2-40B4-BE49-F238E27FC236}">
                <a16:creationId xmlns:a16="http://schemas.microsoft.com/office/drawing/2014/main" id="{021C144A-6E7B-4741-B5AF-C37A7A2A43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6" y="3861048"/>
            <a:ext cx="3275856" cy="2183904"/>
          </a:xfrm>
          <a:prstGeom prst="rect">
            <a:avLst/>
          </a:prstGeom>
        </p:spPr>
      </p:pic>
      <p:pic>
        <p:nvPicPr>
          <p:cNvPr id="17" name="Afbeelding 16" descr="Afbeelding met tafel, persoon, binnen, computer&#10;&#10;Automatisch gegenereerde beschrijving">
            <a:extLst>
              <a:ext uri="{FF2B5EF4-FFF2-40B4-BE49-F238E27FC236}">
                <a16:creationId xmlns:a16="http://schemas.microsoft.com/office/drawing/2014/main" id="{6431C81F-7AF5-429A-8BDA-58521EA9EA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7091"/>
            <a:ext cx="3347864" cy="223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4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Ledenreis Den Haag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11 mei 2019</a:t>
            </a:r>
          </a:p>
        </p:txBody>
      </p:sp>
      <p:pic>
        <p:nvPicPr>
          <p:cNvPr id="12" name="Afbeelding 11" descr="Afbeelding met persoon, man, binnen, kostuum&#10;&#10;Automatisch gegenereerde beschrijving">
            <a:extLst>
              <a:ext uri="{FF2B5EF4-FFF2-40B4-BE49-F238E27FC236}">
                <a16:creationId xmlns:a16="http://schemas.microsoft.com/office/drawing/2014/main" id="{945A3FBB-A6FF-4BA6-A460-5CCA52AE20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12976"/>
            <a:ext cx="5292080" cy="3528053"/>
          </a:xfrm>
          <a:prstGeom prst="rect">
            <a:avLst/>
          </a:prstGeom>
        </p:spPr>
      </p:pic>
      <p:pic>
        <p:nvPicPr>
          <p:cNvPr id="3" name="Afbeelding 2" descr="Afbeelding met persoon, binnen, man, bril&#10;&#10;Automatisch gegenereerde beschrijving">
            <a:extLst>
              <a:ext uri="{FF2B5EF4-FFF2-40B4-BE49-F238E27FC236}">
                <a16:creationId xmlns:a16="http://schemas.microsoft.com/office/drawing/2014/main" id="{E0A78A6B-E27C-43EA-8393-4E275DEFE7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84" y="1164416"/>
            <a:ext cx="3707904" cy="2471936"/>
          </a:xfrm>
          <a:prstGeom prst="rect">
            <a:avLst/>
          </a:prstGeom>
        </p:spPr>
      </p:pic>
      <p:pic>
        <p:nvPicPr>
          <p:cNvPr id="9" name="Afbeelding 8" descr="Afbeelding met persoon, gebouw, groep, mensen&#10;&#10;Automatisch gegenereerde beschrijving">
            <a:extLst>
              <a:ext uri="{FF2B5EF4-FFF2-40B4-BE49-F238E27FC236}">
                <a16:creationId xmlns:a16="http://schemas.microsoft.com/office/drawing/2014/main" id="{F8AC793B-3E43-40D6-B220-FE06A9AAA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627" y="1587791"/>
            <a:ext cx="4509964" cy="300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4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Ledenreis Den Haag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11 mei 2019</a:t>
            </a:r>
          </a:p>
        </p:txBody>
      </p:sp>
      <p:pic>
        <p:nvPicPr>
          <p:cNvPr id="3" name="Afbeelding 2" descr="Afbeelding met persoon, mensen, buiten, groep&#10;&#10;Automatisch gegenereerde beschrijving">
            <a:extLst>
              <a:ext uri="{FF2B5EF4-FFF2-40B4-BE49-F238E27FC236}">
                <a16:creationId xmlns:a16="http://schemas.microsoft.com/office/drawing/2014/main" id="{A0A2507A-8BCE-40AA-BF47-C715C4B2AA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08" y="1102591"/>
            <a:ext cx="3995936" cy="2663957"/>
          </a:xfrm>
          <a:prstGeom prst="rect">
            <a:avLst/>
          </a:prstGeom>
        </p:spPr>
      </p:pic>
      <p:pic>
        <p:nvPicPr>
          <p:cNvPr id="7" name="Afbeelding 6" descr="Afbeelding met buiten, persoon, weg, mensen&#10;&#10;Automatisch gegenereerde beschrijving">
            <a:extLst>
              <a:ext uri="{FF2B5EF4-FFF2-40B4-BE49-F238E27FC236}">
                <a16:creationId xmlns:a16="http://schemas.microsoft.com/office/drawing/2014/main" id="{EE5B5308-1F00-4B18-9A77-0E81C72552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458" y="1410528"/>
            <a:ext cx="4248865" cy="2832577"/>
          </a:xfrm>
          <a:prstGeom prst="rect">
            <a:avLst/>
          </a:prstGeom>
        </p:spPr>
      </p:pic>
      <p:pic>
        <p:nvPicPr>
          <p:cNvPr id="10" name="Afbeelding 9" descr="Afbeelding met persoon, binnen, tafel, mensen&#10;&#10;Automatisch gegenereerde beschrijving">
            <a:extLst>
              <a:ext uri="{FF2B5EF4-FFF2-40B4-BE49-F238E27FC236}">
                <a16:creationId xmlns:a16="http://schemas.microsoft.com/office/drawing/2014/main" id="{B286962A-140F-4576-BA60-C0997C5B60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39" y="3534864"/>
            <a:ext cx="4355976" cy="2903984"/>
          </a:xfrm>
          <a:prstGeom prst="rect">
            <a:avLst/>
          </a:prstGeom>
        </p:spPr>
      </p:pic>
      <p:pic>
        <p:nvPicPr>
          <p:cNvPr id="4" name="Afbeelding 3" descr="Afbeelding met buiten, persoon, gebouw, weg&#10;&#10;Automatisch gegenereerde beschrijving">
            <a:extLst>
              <a:ext uri="{FF2B5EF4-FFF2-40B4-BE49-F238E27FC236}">
                <a16:creationId xmlns:a16="http://schemas.microsoft.com/office/drawing/2014/main" id="{5CA9C698-6AF3-4A98-8E01-39E082D57F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482" y="3945821"/>
            <a:ext cx="4139952" cy="27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9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Ledenreis Den Haag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11 mei 2019</a:t>
            </a:r>
          </a:p>
        </p:txBody>
      </p:sp>
      <p:pic>
        <p:nvPicPr>
          <p:cNvPr id="12" name="Afbeelding 11" descr="Afbeelding met persoon, binnen, man, gebouw&#10;&#10;Automatisch gegenereerde beschrijving">
            <a:extLst>
              <a:ext uri="{FF2B5EF4-FFF2-40B4-BE49-F238E27FC236}">
                <a16:creationId xmlns:a16="http://schemas.microsoft.com/office/drawing/2014/main" id="{93429D05-F533-48F2-A8FA-79DC1BA1AA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4428492" cy="2952328"/>
          </a:xfrm>
          <a:prstGeom prst="rect">
            <a:avLst/>
          </a:prstGeom>
        </p:spPr>
      </p:pic>
      <p:pic>
        <p:nvPicPr>
          <p:cNvPr id="14" name="Afbeelding 13" descr="Afbeelding met persoon, man, binnen, mensen&#10;&#10;Automatisch gegenereerde beschrijving">
            <a:extLst>
              <a:ext uri="{FF2B5EF4-FFF2-40B4-BE49-F238E27FC236}">
                <a16:creationId xmlns:a16="http://schemas.microsoft.com/office/drawing/2014/main" id="{65A34CAF-A73E-43CD-894C-C59E7C4C4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699" y="2189564"/>
            <a:ext cx="4401952" cy="293513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A5AC1B0-A40E-47E8-99E6-B8D32FF6B4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44067"/>
            <a:ext cx="4175956" cy="278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 err="1"/>
              <a:t>Bestuurswandeling</a:t>
            </a:r>
            <a:r>
              <a:rPr lang="nl-NL" sz="3200" dirty="0"/>
              <a:t> en etentje Temse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15 juni 2019</a:t>
            </a:r>
          </a:p>
        </p:txBody>
      </p:sp>
      <p:pic>
        <p:nvPicPr>
          <p:cNvPr id="12" name="Afbeelding 11" descr="Afbeelding met venster, gebouw, binnen, zitten&#10;&#10;Automatisch gegenereerde beschrijving">
            <a:extLst>
              <a:ext uri="{FF2B5EF4-FFF2-40B4-BE49-F238E27FC236}">
                <a16:creationId xmlns:a16="http://schemas.microsoft.com/office/drawing/2014/main" id="{E0FF673C-FABA-403B-BD25-27D58A377C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90" y="3580205"/>
            <a:ext cx="6624736" cy="3734533"/>
          </a:xfrm>
          <a:prstGeom prst="rect">
            <a:avLst/>
          </a:prstGeom>
        </p:spPr>
      </p:pic>
      <p:pic>
        <p:nvPicPr>
          <p:cNvPr id="9" name="Afbeelding 8" descr="Afbeelding met persoon, binnen, man, vrouw&#10;&#10;Automatisch gegenereerde beschrijving">
            <a:extLst>
              <a:ext uri="{FF2B5EF4-FFF2-40B4-BE49-F238E27FC236}">
                <a16:creationId xmlns:a16="http://schemas.microsoft.com/office/drawing/2014/main" id="{876C5F28-4336-45BD-B44C-2FF7A42AAB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53" y="1410528"/>
            <a:ext cx="3995936" cy="2663957"/>
          </a:xfrm>
          <a:prstGeom prst="rect">
            <a:avLst/>
          </a:prstGeom>
        </p:spPr>
      </p:pic>
      <p:pic>
        <p:nvPicPr>
          <p:cNvPr id="3" name="Afbeelding 2" descr="Afbeelding met buiten, persoon, gebouw, gras&#10;&#10;Automatisch gegenereerde beschrijving">
            <a:extLst>
              <a:ext uri="{FF2B5EF4-FFF2-40B4-BE49-F238E27FC236}">
                <a16:creationId xmlns:a16="http://schemas.microsoft.com/office/drawing/2014/main" id="{C35BF418-04FD-4B93-AB97-B6DFDE6FF7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5860"/>
            <a:ext cx="4139952" cy="27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1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 err="1"/>
              <a:t>Bestuurswandeling</a:t>
            </a:r>
            <a:r>
              <a:rPr lang="nl-NL" sz="3200" dirty="0"/>
              <a:t> en etentje Temse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15 juni 2019</a:t>
            </a:r>
          </a:p>
        </p:txBody>
      </p:sp>
      <p:pic>
        <p:nvPicPr>
          <p:cNvPr id="4" name="Afbeelding 3" descr="Afbeelding met persoon, buiten, man, gras&#10;&#10;Automatisch gegenereerde beschrijving">
            <a:extLst>
              <a:ext uri="{FF2B5EF4-FFF2-40B4-BE49-F238E27FC236}">
                <a16:creationId xmlns:a16="http://schemas.microsoft.com/office/drawing/2014/main" id="{2D5E6B22-69F8-4A90-A5AF-A6377BA1DB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779043"/>
            <a:ext cx="5724128" cy="3816085"/>
          </a:xfrm>
          <a:prstGeom prst="rect">
            <a:avLst/>
          </a:prstGeom>
        </p:spPr>
      </p:pic>
      <p:pic>
        <p:nvPicPr>
          <p:cNvPr id="10" name="Afbeelding 9" descr="Afbeelding met persoon, buiten, gras, gebouw&#10;&#10;Automatisch gegenereerde beschrijving">
            <a:extLst>
              <a:ext uri="{FF2B5EF4-FFF2-40B4-BE49-F238E27FC236}">
                <a16:creationId xmlns:a16="http://schemas.microsoft.com/office/drawing/2014/main" id="{3F60E66C-FA6A-4F50-8B5C-A0186F3C80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17925"/>
            <a:ext cx="3923928" cy="2615952"/>
          </a:xfrm>
          <a:prstGeom prst="rect">
            <a:avLst/>
          </a:prstGeom>
        </p:spPr>
      </p:pic>
      <p:pic>
        <p:nvPicPr>
          <p:cNvPr id="13" name="Afbeelding 12" descr="Afbeelding met persoon, buiten, mensen, sport&#10;&#10;Automatisch gegenereerde beschrijving">
            <a:extLst>
              <a:ext uri="{FF2B5EF4-FFF2-40B4-BE49-F238E27FC236}">
                <a16:creationId xmlns:a16="http://schemas.microsoft.com/office/drawing/2014/main" id="{BAF9D2E0-A9FA-43D0-A9E3-FB8FFCD8C7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1207"/>
            <a:ext cx="4971359" cy="331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7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 err="1"/>
              <a:t>Bestuurswandeling</a:t>
            </a:r>
            <a:r>
              <a:rPr lang="nl-NL" sz="3200" dirty="0"/>
              <a:t> en etentje Temse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15 juni 2019</a:t>
            </a:r>
          </a:p>
        </p:txBody>
      </p:sp>
      <p:pic>
        <p:nvPicPr>
          <p:cNvPr id="3" name="Afbeelding 2" descr="Afbeelding met gebouw, lopen, kind, jong&#10;&#10;Automatisch gegenereerde beschrijving">
            <a:extLst>
              <a:ext uri="{FF2B5EF4-FFF2-40B4-BE49-F238E27FC236}">
                <a16:creationId xmlns:a16="http://schemas.microsoft.com/office/drawing/2014/main" id="{010EA7BF-33DE-4CA0-B65E-1CD5E15A7B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51094"/>
            <a:ext cx="5436096" cy="3064466"/>
          </a:xfrm>
          <a:prstGeom prst="rect">
            <a:avLst/>
          </a:prstGeom>
        </p:spPr>
      </p:pic>
      <p:pic>
        <p:nvPicPr>
          <p:cNvPr id="9" name="Afbeelding 8" descr="Afbeelding met gebouw, binnen, baksteen, weergave&#10;&#10;Automatisch gegenereerde beschrijving">
            <a:extLst>
              <a:ext uri="{FF2B5EF4-FFF2-40B4-BE49-F238E27FC236}">
                <a16:creationId xmlns:a16="http://schemas.microsoft.com/office/drawing/2014/main" id="{F8372AA2-AD45-4BF2-94CA-3564EC1FD8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2909"/>
            <a:ext cx="3791946" cy="2137616"/>
          </a:xfrm>
          <a:prstGeom prst="rect">
            <a:avLst/>
          </a:prstGeom>
        </p:spPr>
      </p:pic>
      <p:pic>
        <p:nvPicPr>
          <p:cNvPr id="12" name="Afbeelding 11" descr="Afbeelding met tekst, tafel&#10;&#10;Automatisch gegenereerde beschrijving">
            <a:extLst>
              <a:ext uri="{FF2B5EF4-FFF2-40B4-BE49-F238E27FC236}">
                <a16:creationId xmlns:a16="http://schemas.microsoft.com/office/drawing/2014/main" id="{0FEDF386-FBC2-43E9-94AF-1B2DB8858E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974673"/>
            <a:ext cx="3791942" cy="2137615"/>
          </a:xfrm>
          <a:prstGeom prst="rect">
            <a:avLst/>
          </a:prstGeom>
        </p:spPr>
      </p:pic>
      <p:pic>
        <p:nvPicPr>
          <p:cNvPr id="15" name="Afbeelding 14" descr="Afbeelding met gebouw, baksteen, teken, oud&#10;&#10;Automatisch gegenereerde beschrijving">
            <a:extLst>
              <a:ext uri="{FF2B5EF4-FFF2-40B4-BE49-F238E27FC236}">
                <a16:creationId xmlns:a16="http://schemas.microsoft.com/office/drawing/2014/main" id="{EDEFC2F9-DBB4-43E6-9F64-EE369E150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" y="4149080"/>
            <a:ext cx="4444264" cy="250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5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Plandag Beveren 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4067944" y="354722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14 september 2019</a:t>
            </a:r>
          </a:p>
        </p:txBody>
      </p:sp>
      <p:pic>
        <p:nvPicPr>
          <p:cNvPr id="11" name="Afbeelding 10" descr="Afbeelding met binnen, tafel, venster, toonbank&#10;&#10;Automatisch gegenereerde beschrijving">
            <a:extLst>
              <a:ext uri="{FF2B5EF4-FFF2-40B4-BE49-F238E27FC236}">
                <a16:creationId xmlns:a16="http://schemas.microsoft.com/office/drawing/2014/main" id="{B28C5671-D321-4AFD-B734-46549CE608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5" y="1196752"/>
            <a:ext cx="6156176" cy="3470393"/>
          </a:xfrm>
          <a:prstGeom prst="rect">
            <a:avLst/>
          </a:prstGeom>
        </p:spPr>
      </p:pic>
      <p:pic>
        <p:nvPicPr>
          <p:cNvPr id="9" name="Afbeelding 8" descr="Afbeelding met persoon, binnen, man, vrouw&#10;&#10;Automatisch gegenereerde beschrijving">
            <a:extLst>
              <a:ext uri="{FF2B5EF4-FFF2-40B4-BE49-F238E27FC236}">
                <a16:creationId xmlns:a16="http://schemas.microsoft.com/office/drawing/2014/main" id="{98E667E7-84A3-48C4-B841-BC7438CC4B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40" y="3624383"/>
            <a:ext cx="5076056" cy="2861502"/>
          </a:xfrm>
          <a:prstGeom prst="rect">
            <a:avLst/>
          </a:prstGeom>
        </p:spPr>
      </p:pic>
      <p:pic>
        <p:nvPicPr>
          <p:cNvPr id="14" name="Afbeelding 13" descr="Afbeelding met hek, persoon, buiten, zitten&#10;&#10;Automatisch gegenereerde beschrijving">
            <a:extLst>
              <a:ext uri="{FF2B5EF4-FFF2-40B4-BE49-F238E27FC236}">
                <a16:creationId xmlns:a16="http://schemas.microsoft.com/office/drawing/2014/main" id="{587E784E-B833-43D3-AF19-7ED13E5FA0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37112"/>
            <a:ext cx="3456384" cy="1948451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2214B7E0-6AF1-4089-9B1C-1E68618D54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40" y="1368717"/>
            <a:ext cx="4905343" cy="276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4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Voorstelling Boek De Castro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 februari 2019</a:t>
            </a:r>
          </a:p>
        </p:txBody>
      </p:sp>
      <p:pic>
        <p:nvPicPr>
          <p:cNvPr id="4" name="Afbeelding 3" descr="Afbeelding met persoon, binnen, man, laptop&#10;&#10;Automatisch gegenereerde beschrijving">
            <a:extLst>
              <a:ext uri="{FF2B5EF4-FFF2-40B4-BE49-F238E27FC236}">
                <a16:creationId xmlns:a16="http://schemas.microsoft.com/office/drawing/2014/main" id="{2DC164A1-7362-44C9-A7AD-8393DA6505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" y="1102591"/>
            <a:ext cx="4031940" cy="2687960"/>
          </a:xfrm>
          <a:prstGeom prst="rect">
            <a:avLst/>
          </a:prstGeom>
        </p:spPr>
      </p:pic>
      <p:pic>
        <p:nvPicPr>
          <p:cNvPr id="13" name="Afbeelding 12" descr="Afbeelding met persoon, man, binnen, vasthouden&#10;&#10;Automatisch gegenereerde beschrijving">
            <a:extLst>
              <a:ext uri="{FF2B5EF4-FFF2-40B4-BE49-F238E27FC236}">
                <a16:creationId xmlns:a16="http://schemas.microsoft.com/office/drawing/2014/main" id="{4EB44E77-39DE-48E3-8FD2-621630EBDC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35097"/>
            <a:ext cx="4572000" cy="3048000"/>
          </a:xfrm>
          <a:prstGeom prst="rect">
            <a:avLst/>
          </a:prstGeom>
        </p:spPr>
      </p:pic>
      <p:pic>
        <p:nvPicPr>
          <p:cNvPr id="15" name="Afbeelding 14" descr="Afbeelding met persoon, man, staand, mensen&#10;&#10;Automatisch gegenereerde beschrijving">
            <a:extLst>
              <a:ext uri="{FF2B5EF4-FFF2-40B4-BE49-F238E27FC236}">
                <a16:creationId xmlns:a16="http://schemas.microsoft.com/office/drawing/2014/main" id="{242A5294-C8C9-4C2A-AFD8-05A3E0CD97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429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Open Monumentendag (Spoorlijn)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8 september 2019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8E5F195-CE4D-4DB8-BAC5-60AE8954D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80647"/>
            <a:ext cx="9144000" cy="5154706"/>
          </a:xfrm>
          <a:prstGeom prst="rect">
            <a:avLst/>
          </a:prstGeom>
        </p:spPr>
      </p:pic>
      <p:pic>
        <p:nvPicPr>
          <p:cNvPr id="17" name="Afbeelding 16" descr="Afbeelding met foto, venster, wit, zitten&#10;&#10;Automatisch gegenereerde beschrijving">
            <a:extLst>
              <a:ext uri="{FF2B5EF4-FFF2-40B4-BE49-F238E27FC236}">
                <a16:creationId xmlns:a16="http://schemas.microsoft.com/office/drawing/2014/main" id="{01F1C93E-EBEF-47C9-B40D-0E84DD378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389922"/>
            <a:ext cx="5210680" cy="2937393"/>
          </a:xfrm>
          <a:prstGeom prst="rect">
            <a:avLst/>
          </a:prstGeom>
        </p:spPr>
      </p:pic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1F734C8E-760C-4D28-A184-42BF25E62B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66951" y="2457956"/>
            <a:ext cx="6858000" cy="386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Open Monumentendag (Spoorlijn)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8 september 2019</a:t>
            </a:r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53C13702-6A13-46AE-8D80-5677C17CF1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40001" y="2413910"/>
            <a:ext cx="6858000" cy="3866029"/>
          </a:xfrm>
          <a:prstGeom prst="rect">
            <a:avLst/>
          </a:prstGeom>
        </p:spPr>
      </p:pic>
      <p:pic>
        <p:nvPicPr>
          <p:cNvPr id="7" name="Afbeelding 6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5EE31975-DA44-4671-9D4A-072958B6E0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59560" y="2692739"/>
            <a:ext cx="6858000" cy="386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4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452" y="-496539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Pensioen feest Nico Van Campenhout 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14 september 2019</a:t>
            </a:r>
          </a:p>
        </p:txBody>
      </p:sp>
      <p:pic>
        <p:nvPicPr>
          <p:cNvPr id="9" name="Afbeelding 8" descr="Afbeelding met gebouw, persoon, buiten, man&#10;&#10;Automatisch gegenereerde beschrijving">
            <a:extLst>
              <a:ext uri="{FF2B5EF4-FFF2-40B4-BE49-F238E27FC236}">
                <a16:creationId xmlns:a16="http://schemas.microsoft.com/office/drawing/2014/main" id="{F9CE84DD-B813-40C6-BF4E-B9DA2528D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18" y="2060848"/>
            <a:ext cx="5724128" cy="3788578"/>
          </a:xfrm>
          <a:prstGeom prst="rect">
            <a:avLst/>
          </a:prstGeom>
        </p:spPr>
      </p:pic>
      <p:pic>
        <p:nvPicPr>
          <p:cNvPr id="3" name="Afbeelding 2" descr="Afbeelding met persoon, tafel, mensen, man&#10;&#10;Automatisch gegenereerde beschrijving">
            <a:extLst>
              <a:ext uri="{FF2B5EF4-FFF2-40B4-BE49-F238E27FC236}">
                <a16:creationId xmlns:a16="http://schemas.microsoft.com/office/drawing/2014/main" id="{1ABB8552-23D8-48F5-9FDC-CE14EF01E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42" y="733259"/>
            <a:ext cx="4338980" cy="2871802"/>
          </a:xfrm>
          <a:prstGeom prst="rect">
            <a:avLst/>
          </a:prstGeom>
        </p:spPr>
      </p:pic>
      <p:pic>
        <p:nvPicPr>
          <p:cNvPr id="12" name="Afbeelding 11" descr="Afbeelding met persoon, binnen, mensen, groep&#10;&#10;Automatisch gegenereerde beschrijving">
            <a:extLst>
              <a:ext uri="{FF2B5EF4-FFF2-40B4-BE49-F238E27FC236}">
                <a16:creationId xmlns:a16="http://schemas.microsoft.com/office/drawing/2014/main" id="{6225A2F2-1D5C-4508-BE00-268D575F1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42" y="3680762"/>
            <a:ext cx="4338979" cy="287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4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452" y="-496539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Pensioen feest Nico Van Campenhout 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14 september 2019</a:t>
            </a:r>
          </a:p>
        </p:txBody>
      </p:sp>
      <p:pic>
        <p:nvPicPr>
          <p:cNvPr id="4" name="Afbeelding 3" descr="Afbeelding met persoon, binnen, tafel, venster&#10;&#10;Automatisch gegenereerde beschrijving">
            <a:extLst>
              <a:ext uri="{FF2B5EF4-FFF2-40B4-BE49-F238E27FC236}">
                <a16:creationId xmlns:a16="http://schemas.microsoft.com/office/drawing/2014/main" id="{5943C878-FB28-4046-9D8F-2F1FF76C24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11095"/>
            <a:ext cx="6366869" cy="4235810"/>
          </a:xfrm>
          <a:prstGeom prst="rect">
            <a:avLst/>
          </a:prstGeom>
        </p:spPr>
      </p:pic>
      <p:pic>
        <p:nvPicPr>
          <p:cNvPr id="10" name="Afbeelding 9" descr="Afbeelding met persoon, gebouw, buiten, man&#10;&#10;Automatisch gegenereerde beschrijving">
            <a:extLst>
              <a:ext uri="{FF2B5EF4-FFF2-40B4-BE49-F238E27FC236}">
                <a16:creationId xmlns:a16="http://schemas.microsoft.com/office/drawing/2014/main" id="{56F4DB21-5E68-447F-8075-110A57861B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66" y="3602328"/>
            <a:ext cx="4604116" cy="306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4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Voorstelling Annalen 2019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56176" y="12258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 20 Oktober 2019</a:t>
            </a:r>
          </a:p>
        </p:txBody>
      </p:sp>
      <p:pic>
        <p:nvPicPr>
          <p:cNvPr id="4" name="Afbeelding 3" descr="Afbeelding met persoon, groep, mensen, poseren&#10;&#10;Automatisch gegenereerde beschrijving">
            <a:extLst>
              <a:ext uri="{FF2B5EF4-FFF2-40B4-BE49-F238E27FC236}">
                <a16:creationId xmlns:a16="http://schemas.microsoft.com/office/drawing/2014/main" id="{82806C55-9354-4FEF-9C05-51A2E1007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6660232" cy="444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2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Voorstelling Annalen 2019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56176" y="12258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 20 Oktober 2019</a:t>
            </a:r>
          </a:p>
        </p:txBody>
      </p:sp>
      <p:pic>
        <p:nvPicPr>
          <p:cNvPr id="9" name="Afbeelding 8" descr="Afbeelding met persoon, man, binnen, tafel&#10;&#10;Automatisch gegenereerde beschrijving">
            <a:extLst>
              <a:ext uri="{FF2B5EF4-FFF2-40B4-BE49-F238E27FC236}">
                <a16:creationId xmlns:a16="http://schemas.microsoft.com/office/drawing/2014/main" id="{3016D235-C68F-463C-AC82-69EBDCA9D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45072"/>
            <a:ext cx="4359732" cy="2906488"/>
          </a:xfrm>
          <a:prstGeom prst="rect">
            <a:avLst/>
          </a:prstGeom>
        </p:spPr>
      </p:pic>
      <p:pic>
        <p:nvPicPr>
          <p:cNvPr id="5" name="Afbeelding 4" descr="Afbeelding met binnen, tafel, stoel, kamer&#10;&#10;Automatisch gegenereerde beschrijving">
            <a:extLst>
              <a:ext uri="{FF2B5EF4-FFF2-40B4-BE49-F238E27FC236}">
                <a16:creationId xmlns:a16="http://schemas.microsoft.com/office/drawing/2014/main" id="{3148A4BA-557B-454E-82CF-B8F020612A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8" y="1376223"/>
            <a:ext cx="5364088" cy="3576059"/>
          </a:xfrm>
          <a:prstGeom prst="rect">
            <a:avLst/>
          </a:prstGeom>
        </p:spPr>
      </p:pic>
      <p:pic>
        <p:nvPicPr>
          <p:cNvPr id="11" name="Afbeelding 10" descr="Afbeelding met persoon, binnen, venster, vrouw&#10;&#10;Automatisch gegenereerde beschrijving">
            <a:extLst>
              <a:ext uri="{FF2B5EF4-FFF2-40B4-BE49-F238E27FC236}">
                <a16:creationId xmlns:a16="http://schemas.microsoft.com/office/drawing/2014/main" id="{00092970-9ABA-4553-AB33-D5BB23178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0" y="4059105"/>
            <a:ext cx="3995936" cy="26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Voorstelling Annalen 2019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56176" y="12258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 20 Oktober 2019</a:t>
            </a:r>
          </a:p>
        </p:txBody>
      </p:sp>
      <p:pic>
        <p:nvPicPr>
          <p:cNvPr id="4" name="Afbeelding 3" descr="Afbeelding met persoon, man, binnen, tafel&#10;&#10;Automatisch gegenereerde beschrijving">
            <a:extLst>
              <a:ext uri="{FF2B5EF4-FFF2-40B4-BE49-F238E27FC236}">
                <a16:creationId xmlns:a16="http://schemas.microsoft.com/office/drawing/2014/main" id="{88B4FAA9-7246-48AE-BEAF-934B1E9C8D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4" y="1410528"/>
            <a:ext cx="4356016" cy="290456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54417C2-993F-4C38-893D-80DC2C6732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41" y="1840328"/>
            <a:ext cx="3006407" cy="450912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0A06E9A-8A76-476C-A9F1-D4F6F5F525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85" y="4038449"/>
            <a:ext cx="3995936" cy="26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Voorstelling Annalen 2019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56176" y="12258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 20 Oktober 2019</a:t>
            </a:r>
          </a:p>
        </p:txBody>
      </p:sp>
      <p:pic>
        <p:nvPicPr>
          <p:cNvPr id="5" name="Afbeelding 4" descr="Afbeelding met persoon, binnen, man, mensen&#10;&#10;Automatisch gegenereerde beschrijving">
            <a:extLst>
              <a:ext uri="{FF2B5EF4-FFF2-40B4-BE49-F238E27FC236}">
                <a16:creationId xmlns:a16="http://schemas.microsoft.com/office/drawing/2014/main" id="{24A767BA-BEEB-4B7A-9325-8EE8F0F145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704424"/>
            <a:ext cx="4644008" cy="3096005"/>
          </a:xfrm>
          <a:prstGeom prst="rect">
            <a:avLst/>
          </a:prstGeom>
        </p:spPr>
      </p:pic>
      <p:pic>
        <p:nvPicPr>
          <p:cNvPr id="9" name="Afbeelding 8" descr="Afbeelding met binnen, persoon, vrouw, man&#10;&#10;Automatisch gegenereerde beschrijving">
            <a:extLst>
              <a:ext uri="{FF2B5EF4-FFF2-40B4-BE49-F238E27FC236}">
                <a16:creationId xmlns:a16="http://schemas.microsoft.com/office/drawing/2014/main" id="{E549BE5D-FF68-46E3-8490-08D5DEF006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1410528"/>
            <a:ext cx="4644008" cy="3096005"/>
          </a:xfrm>
          <a:prstGeom prst="rect">
            <a:avLst/>
          </a:prstGeom>
        </p:spPr>
      </p:pic>
      <p:pic>
        <p:nvPicPr>
          <p:cNvPr id="12" name="Afbeelding 11" descr="Afbeelding met persoon, man, binnen, kostuum&#10;&#10;Automatisch gegenereerde beschrijving">
            <a:extLst>
              <a:ext uri="{FF2B5EF4-FFF2-40B4-BE49-F238E27FC236}">
                <a16:creationId xmlns:a16="http://schemas.microsoft.com/office/drawing/2014/main" id="{DCECC171-C1D0-4A39-9DA9-8F93B7AFE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797152"/>
            <a:ext cx="2592288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 err="1"/>
              <a:t>Maczek</a:t>
            </a:r>
            <a:r>
              <a:rPr lang="nl-NL" dirty="0"/>
              <a:t> 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56176" y="12258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  November 2019</a:t>
            </a:r>
          </a:p>
        </p:txBody>
      </p:sp>
      <p:pic>
        <p:nvPicPr>
          <p:cNvPr id="10" name="Afbeelding 9" descr="Afbeelding met persoon, binnen, plafond, mensen&#10;&#10;Automatisch gegenereerde beschrijving">
            <a:extLst>
              <a:ext uri="{FF2B5EF4-FFF2-40B4-BE49-F238E27FC236}">
                <a16:creationId xmlns:a16="http://schemas.microsoft.com/office/drawing/2014/main" id="{8142475C-F802-484C-80AB-56BE2EF3E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257425"/>
            <a:ext cx="6516216" cy="4344144"/>
          </a:xfrm>
          <a:prstGeom prst="rect">
            <a:avLst/>
          </a:prstGeom>
        </p:spPr>
      </p:pic>
      <p:pic>
        <p:nvPicPr>
          <p:cNvPr id="5" name="Afbeelding 4" descr="Afbeelding met persoon, vrouw, staand, vasthouden&#10;&#10;Automatisch gegenereerde beschrijving">
            <a:extLst>
              <a:ext uri="{FF2B5EF4-FFF2-40B4-BE49-F238E27FC236}">
                <a16:creationId xmlns:a16="http://schemas.microsoft.com/office/drawing/2014/main" id="{65895F33-975A-42DE-A603-3BE8430617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90599"/>
            <a:ext cx="3522474" cy="234831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CEDB8AA-2895-490B-8A1A-836A0408570C}"/>
              </a:ext>
            </a:extLst>
          </p:cNvPr>
          <p:cNvSpPr txBox="1"/>
          <p:nvPr/>
        </p:nvSpPr>
        <p:spPr>
          <a:xfrm>
            <a:off x="321722" y="4540945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Frans</a:t>
            </a:r>
          </a:p>
          <a:p>
            <a:r>
              <a:rPr lang="nl-NL" dirty="0" err="1"/>
              <a:t>Ruczynski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484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 err="1"/>
              <a:t>Maczek</a:t>
            </a:r>
            <a:r>
              <a:rPr lang="nl-NL" dirty="0"/>
              <a:t> 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56176" y="12258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  November 2019</a:t>
            </a:r>
          </a:p>
        </p:txBody>
      </p:sp>
      <p:pic>
        <p:nvPicPr>
          <p:cNvPr id="5" name="Afbeelding 4" descr="Afbeelding met tekst, man&#10;&#10;Automatisch gegenereerde beschrijving">
            <a:extLst>
              <a:ext uri="{FF2B5EF4-FFF2-40B4-BE49-F238E27FC236}">
                <a16:creationId xmlns:a16="http://schemas.microsoft.com/office/drawing/2014/main" id="{DEF15C9E-1A5A-4E29-BF2E-459C1E827B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0" y="1503167"/>
            <a:ext cx="5049455" cy="3365993"/>
          </a:xfrm>
          <a:prstGeom prst="rect">
            <a:avLst/>
          </a:prstGeom>
        </p:spPr>
      </p:pic>
      <p:pic>
        <p:nvPicPr>
          <p:cNvPr id="13" name="Afbeelding 12" descr="Afbeelding met persoon, binnen, mensen, groep&#10;&#10;Automatisch gegenereerde beschrijving">
            <a:extLst>
              <a:ext uri="{FF2B5EF4-FFF2-40B4-BE49-F238E27FC236}">
                <a16:creationId xmlns:a16="http://schemas.microsoft.com/office/drawing/2014/main" id="{5E32588D-8F6B-4479-87DD-64D4D48B52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281329"/>
            <a:ext cx="5148064" cy="343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Voorstelling Boek De Castro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 februari 2019</a:t>
            </a:r>
          </a:p>
        </p:txBody>
      </p:sp>
      <p:pic>
        <p:nvPicPr>
          <p:cNvPr id="3" name="Afbeelding 2" descr="Afbeelding met binnen, kast, tafel, keuken&#10;&#10;Automatisch gegenereerde beschrijving">
            <a:extLst>
              <a:ext uri="{FF2B5EF4-FFF2-40B4-BE49-F238E27FC236}">
                <a16:creationId xmlns:a16="http://schemas.microsoft.com/office/drawing/2014/main" id="{F8F8BEFE-8512-43EB-979B-378ECDAABB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96010" y="2332314"/>
            <a:ext cx="4653136" cy="3102091"/>
          </a:xfrm>
          <a:prstGeom prst="rect">
            <a:avLst/>
          </a:prstGeom>
        </p:spPr>
      </p:pic>
      <p:pic>
        <p:nvPicPr>
          <p:cNvPr id="9" name="Afbeelding 8" descr="Afbeelding met persoon, binnen, mensen, groep&#10;&#10;Automatisch gegenereerde beschrijving">
            <a:extLst>
              <a:ext uri="{FF2B5EF4-FFF2-40B4-BE49-F238E27FC236}">
                <a16:creationId xmlns:a16="http://schemas.microsoft.com/office/drawing/2014/main" id="{B09E07C2-7352-40A9-AF13-99E5401AAC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53949"/>
            <a:ext cx="5311004" cy="35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8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 err="1"/>
              <a:t>Maczek</a:t>
            </a:r>
            <a:r>
              <a:rPr lang="nl-NL" dirty="0"/>
              <a:t> 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56176" y="12258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  November 2019</a:t>
            </a:r>
          </a:p>
        </p:txBody>
      </p:sp>
      <p:pic>
        <p:nvPicPr>
          <p:cNvPr id="12" name="Afbeelding 11" descr="Afbeelding met persoon, staand, man, poseren&#10;&#10;Automatisch gegenereerde beschrijving">
            <a:extLst>
              <a:ext uri="{FF2B5EF4-FFF2-40B4-BE49-F238E27FC236}">
                <a16:creationId xmlns:a16="http://schemas.microsoft.com/office/drawing/2014/main" id="{9CF8DF8A-76D5-4776-AA02-00B8894B1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89" y="2379959"/>
            <a:ext cx="5148064" cy="3432399"/>
          </a:xfrm>
          <a:prstGeom prst="rect">
            <a:avLst/>
          </a:prstGeom>
        </p:spPr>
      </p:pic>
      <p:pic>
        <p:nvPicPr>
          <p:cNvPr id="9" name="Afbeelding 8" descr="Afbeelding met persoon, buiten, gebouw, man&#10;&#10;Automatisch gegenereerde beschrijving">
            <a:extLst>
              <a:ext uri="{FF2B5EF4-FFF2-40B4-BE49-F238E27FC236}">
                <a16:creationId xmlns:a16="http://schemas.microsoft.com/office/drawing/2014/main" id="{382EBE23-8F0F-4E76-9EA1-C6DC3F18AF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17862"/>
            <a:ext cx="3718727" cy="2479151"/>
          </a:xfrm>
          <a:prstGeom prst="rect">
            <a:avLst/>
          </a:prstGeom>
        </p:spPr>
      </p:pic>
      <p:pic>
        <p:nvPicPr>
          <p:cNvPr id="4" name="Afbeelding 3" descr="Afbeelding met persoon, binnen, man, tafel&#10;&#10;Automatisch gegenereerde beschrijving">
            <a:extLst>
              <a:ext uri="{FF2B5EF4-FFF2-40B4-BE49-F238E27FC236}">
                <a16:creationId xmlns:a16="http://schemas.microsoft.com/office/drawing/2014/main" id="{7D959153-0904-4CA9-9868-6ABF84780F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81897"/>
            <a:ext cx="3718727" cy="247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2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Voorstelling Parochiearchieven Lokeren  - </a:t>
            </a:r>
            <a:r>
              <a:rPr lang="nl-NL" dirty="0" err="1"/>
              <a:t>Daknam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56176" y="12258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14 november 2019</a:t>
            </a:r>
          </a:p>
        </p:txBody>
      </p:sp>
      <p:pic>
        <p:nvPicPr>
          <p:cNvPr id="9" name="Afbeelding 8" descr="Afbeelding met persoon, vrouw, gebouw, binnen&#10;&#10;Automatisch gegenereerde beschrijving">
            <a:extLst>
              <a:ext uri="{FF2B5EF4-FFF2-40B4-BE49-F238E27FC236}">
                <a16:creationId xmlns:a16="http://schemas.microsoft.com/office/drawing/2014/main" id="{1CCD4A59-129F-4891-B220-CF74D355B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188" y="3253878"/>
            <a:ext cx="4986300" cy="3324810"/>
          </a:xfrm>
          <a:prstGeom prst="rect">
            <a:avLst/>
          </a:prstGeom>
        </p:spPr>
      </p:pic>
      <p:pic>
        <p:nvPicPr>
          <p:cNvPr id="5" name="Afbeelding 4" descr="Afbeelding met persoon, binnen, tafel, man&#10;&#10;Automatisch gegenereerde beschrijving">
            <a:extLst>
              <a:ext uri="{FF2B5EF4-FFF2-40B4-BE49-F238E27FC236}">
                <a16:creationId xmlns:a16="http://schemas.microsoft.com/office/drawing/2014/main" id="{58BF6A22-B5DE-48E3-BE7C-C154EAD31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80192"/>
            <a:ext cx="5364088" cy="357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5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Voorstelling Parochiearchieven Lokeren  - </a:t>
            </a:r>
            <a:r>
              <a:rPr lang="nl-NL" dirty="0" err="1"/>
              <a:t>Daknam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56176" y="12258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14 november 2019</a:t>
            </a:r>
          </a:p>
        </p:txBody>
      </p:sp>
      <p:pic>
        <p:nvPicPr>
          <p:cNvPr id="12" name="Afbeelding 11" descr="Afbeelding met persoon, mensen, tafel, binnen&#10;&#10;Automatisch gegenereerde beschrijving">
            <a:extLst>
              <a:ext uri="{FF2B5EF4-FFF2-40B4-BE49-F238E27FC236}">
                <a16:creationId xmlns:a16="http://schemas.microsoft.com/office/drawing/2014/main" id="{0A1E55D1-6740-4D9C-95DC-70E8893920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2132856"/>
            <a:ext cx="6048672" cy="4032448"/>
          </a:xfrm>
          <a:prstGeom prst="rect">
            <a:avLst/>
          </a:prstGeom>
        </p:spPr>
      </p:pic>
      <p:pic>
        <p:nvPicPr>
          <p:cNvPr id="5" name="Afbeelding 4" descr="Afbeelding met oud, zitten, koffer, tafel&#10;&#10;Automatisch gegenereerde beschrijving">
            <a:extLst>
              <a:ext uri="{FF2B5EF4-FFF2-40B4-BE49-F238E27FC236}">
                <a16:creationId xmlns:a16="http://schemas.microsoft.com/office/drawing/2014/main" id="{C2602D46-191A-4B5B-BD3A-62D6552B12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84101" y="2732923"/>
            <a:ext cx="4032449" cy="268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7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nl-NL" dirty="0"/>
              <a:t>Voorstelling Parochiearchieven Lokeren  - </a:t>
            </a:r>
            <a:r>
              <a:rPr lang="nl-NL" dirty="0" err="1"/>
              <a:t>Daknam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56176" y="12258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14 november 2019</a:t>
            </a:r>
          </a:p>
        </p:txBody>
      </p:sp>
      <p:pic>
        <p:nvPicPr>
          <p:cNvPr id="4" name="Afbeelding 3" descr="Afbeelding met persoon, man, binnen, tafel&#10;&#10;Automatisch gegenereerde beschrijving">
            <a:extLst>
              <a:ext uri="{FF2B5EF4-FFF2-40B4-BE49-F238E27FC236}">
                <a16:creationId xmlns:a16="http://schemas.microsoft.com/office/drawing/2014/main" id="{52CDCBFA-07BD-404E-892F-CA81475502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638" y="4210546"/>
            <a:ext cx="3586863" cy="2391023"/>
          </a:xfrm>
          <a:prstGeom prst="rect">
            <a:avLst/>
          </a:prstGeom>
        </p:spPr>
      </p:pic>
      <p:pic>
        <p:nvPicPr>
          <p:cNvPr id="10" name="Afbeelding 9" descr="Afbeelding met persoon, staand, man, poseren&#10;&#10;Automatisch gegenereerde beschrijving">
            <a:extLst>
              <a:ext uri="{FF2B5EF4-FFF2-40B4-BE49-F238E27FC236}">
                <a16:creationId xmlns:a16="http://schemas.microsoft.com/office/drawing/2014/main" id="{74C09F90-58FF-492E-A054-B9A9C0B75C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57" y="2204864"/>
            <a:ext cx="5148064" cy="343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66226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Dit bestuur staat voor u klaar 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14" name="Afbeelding 13" descr="Afbeelding met persoon, gebouw, buiten, poseren&#10;&#10;Automatisch gegenereerde beschrijving">
            <a:extLst>
              <a:ext uri="{FF2B5EF4-FFF2-40B4-BE49-F238E27FC236}">
                <a16:creationId xmlns:a16="http://schemas.microsoft.com/office/drawing/2014/main" id="{78F3D318-6ED3-4C12-B300-AD7BDCB502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59919"/>
            <a:ext cx="6586769" cy="494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4" name="Afbeelding 3" descr="Afbeelding met boom, buiten, lucht, gebouw&#10;&#10;Automatisch gegenereerde beschrijving">
            <a:extLst>
              <a:ext uri="{FF2B5EF4-FFF2-40B4-BE49-F238E27FC236}">
                <a16:creationId xmlns:a16="http://schemas.microsoft.com/office/drawing/2014/main" id="{D2917F13-A28D-4A24-A28A-A1C8FF0FCD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3327"/>
            <a:ext cx="914400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1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4" name="Afbeelding 3" descr="Afbeelding met gebouw&#10;&#10;Automatisch gegenereerde beschrijving">
            <a:extLst>
              <a:ext uri="{FF2B5EF4-FFF2-40B4-BE49-F238E27FC236}">
                <a16:creationId xmlns:a16="http://schemas.microsoft.com/office/drawing/2014/main" id="{5D79803E-D16F-41F1-84A0-C73FD89875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20562" y="2612874"/>
            <a:ext cx="4841648" cy="2729360"/>
          </a:xfrm>
          <a:prstGeom prst="rect">
            <a:avLst/>
          </a:prstGeom>
        </p:spPr>
      </p:pic>
      <p:pic>
        <p:nvPicPr>
          <p:cNvPr id="7" name="Afbeelding 6" descr="Afbeelding met gebouw&#10;&#10;Automatisch gegenereerde beschrijving">
            <a:extLst>
              <a:ext uri="{FF2B5EF4-FFF2-40B4-BE49-F238E27FC236}">
                <a16:creationId xmlns:a16="http://schemas.microsoft.com/office/drawing/2014/main" id="{407860AC-4F91-48EA-BD03-629019A90B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37079" y="2747195"/>
            <a:ext cx="4365104" cy="2460720"/>
          </a:xfrm>
          <a:prstGeom prst="rect">
            <a:avLst/>
          </a:prstGeom>
        </p:spPr>
      </p:pic>
      <p:pic>
        <p:nvPicPr>
          <p:cNvPr id="12" name="Afbeelding 11" descr="Afbeelding met gebouw, buiten&#10;&#10;Automatisch gegenereerde beschrijving">
            <a:extLst>
              <a:ext uri="{FF2B5EF4-FFF2-40B4-BE49-F238E27FC236}">
                <a16:creationId xmlns:a16="http://schemas.microsoft.com/office/drawing/2014/main" id="{3EBF2B67-C06D-4149-958E-E32CE5729A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49854" y="2598771"/>
            <a:ext cx="4776998" cy="269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5" name="Afbeelding 4" descr="Afbeelding met gebouw, buiten, lucht, baksteen&#10;&#10;Automatisch gegenereerde beschrijving">
            <a:extLst>
              <a:ext uri="{FF2B5EF4-FFF2-40B4-BE49-F238E27FC236}">
                <a16:creationId xmlns:a16="http://schemas.microsoft.com/office/drawing/2014/main" id="{B65B8099-C63E-49C5-AC78-13B034BD4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" y="1379646"/>
            <a:ext cx="914400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6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AFA55BD-D02E-479D-938D-A2221911905D}"/>
              </a:ext>
            </a:extLst>
          </p:cNvPr>
          <p:cNvSpPr txBox="1"/>
          <p:nvPr/>
        </p:nvSpPr>
        <p:spPr>
          <a:xfrm>
            <a:off x="1712876" y="2708920"/>
            <a:ext cx="540060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solidFill>
                  <a:schemeClr val="tx1">
                    <a:lumMod val="50000"/>
                  </a:schemeClr>
                </a:solidFill>
              </a:rPr>
              <a:t>Vanaf nu is het binnen te doen</a:t>
            </a:r>
          </a:p>
          <a:p>
            <a:endParaRPr lang="nl-BE" sz="2800" dirty="0">
              <a:solidFill>
                <a:schemeClr val="tx1">
                  <a:lumMod val="50000"/>
                </a:schemeClr>
              </a:solidFill>
            </a:endParaRPr>
          </a:p>
          <a:p>
            <a:endParaRPr lang="nl-BE" sz="2800" dirty="0">
              <a:solidFill>
                <a:schemeClr val="tx1">
                  <a:lumMod val="50000"/>
                </a:schemeClr>
              </a:solidFill>
            </a:endParaRPr>
          </a:p>
          <a:p>
            <a:endParaRPr lang="nl-BE" sz="2800" dirty="0">
              <a:solidFill>
                <a:schemeClr val="tx1">
                  <a:lumMod val="50000"/>
                </a:schemeClr>
              </a:solidFill>
            </a:endParaRPr>
          </a:p>
          <a:p>
            <a:endParaRPr lang="nl-BE" sz="2800" dirty="0">
              <a:solidFill>
                <a:schemeClr val="tx1">
                  <a:lumMod val="50000"/>
                </a:schemeClr>
              </a:solidFill>
            </a:endParaRPr>
          </a:p>
          <a:p>
            <a:endParaRPr lang="nl-BE" sz="10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nl-BE" sz="1100" dirty="0">
                <a:solidFill>
                  <a:schemeClr val="tx1">
                    <a:lumMod val="50000"/>
                  </a:schemeClr>
                </a:solidFill>
              </a:rPr>
              <a:t>Op een klein beetje na </a:t>
            </a:r>
          </a:p>
        </p:txBody>
      </p:sp>
    </p:spTree>
    <p:extLst>
      <p:ext uri="{BB962C8B-B14F-4D97-AF65-F5344CB8AC3E}">
        <p14:creationId xmlns:p14="http://schemas.microsoft.com/office/powerpoint/2010/main" val="327681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5445224"/>
            <a:ext cx="7315200" cy="1154097"/>
          </a:xfrm>
        </p:spPr>
        <p:txBody>
          <a:bodyPr>
            <a:normAutofit/>
          </a:bodyPr>
          <a:lstStyle/>
          <a:p>
            <a:r>
              <a:rPr lang="nl-NL" sz="2000" dirty="0"/>
              <a:t>Foto’s Herbert Smitz en Koen Verstraeten</a:t>
            </a:r>
          </a:p>
        </p:txBody>
      </p:sp>
      <p:pic>
        <p:nvPicPr>
          <p:cNvPr id="3" name="14 The Miller's Danc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36" y="1005840"/>
            <a:ext cx="6053328" cy="484632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4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Voorstelling Boek De Castro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 februari 2019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8478BA5-AF0A-4795-A429-D0BFF0C6A4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312629"/>
            <a:ext cx="4688129" cy="3125420"/>
          </a:xfrm>
          <a:prstGeom prst="rect">
            <a:avLst/>
          </a:prstGeom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EAC92EE3-D161-43C1-8A18-38457C6D9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91903" y="2301124"/>
            <a:ext cx="5468252" cy="3645501"/>
          </a:xfrm>
          <a:prstGeom prst="rect">
            <a:avLst/>
          </a:prstGeom>
        </p:spPr>
      </p:pic>
      <p:pic>
        <p:nvPicPr>
          <p:cNvPr id="10" name="Afbeelding 9" descr="Afbeelding met binnen, tapijt, tafel&#10;&#10;Automatisch gegenereerde beschrijving">
            <a:extLst>
              <a:ext uri="{FF2B5EF4-FFF2-40B4-BE49-F238E27FC236}">
                <a16:creationId xmlns:a16="http://schemas.microsoft.com/office/drawing/2014/main" id="{00B63F90-E1ED-4083-BB98-D4EA732D4B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22" y="4089434"/>
            <a:ext cx="4367811" cy="291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0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Algemene Vergadering</a:t>
            </a:r>
            <a:endParaRPr lang="nl-NL" sz="1600" dirty="0"/>
          </a:p>
        </p:txBody>
      </p:sp>
      <p:sp>
        <p:nvSpPr>
          <p:cNvPr id="14" name="Tekstvak 13"/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10 maart 2019</a:t>
            </a:r>
          </a:p>
        </p:txBody>
      </p:sp>
      <p:pic>
        <p:nvPicPr>
          <p:cNvPr id="7" name="Afbeelding 6" descr="Afbeelding met persoon, tafel, binnen, man&#10;&#10;Automatisch gegenereerde beschrijving">
            <a:extLst>
              <a:ext uri="{FF2B5EF4-FFF2-40B4-BE49-F238E27FC236}">
                <a16:creationId xmlns:a16="http://schemas.microsoft.com/office/drawing/2014/main" id="{B4A39239-9777-4103-92FA-6BCF662878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1" y="3265335"/>
            <a:ext cx="5001631" cy="3334421"/>
          </a:xfrm>
          <a:prstGeom prst="rect">
            <a:avLst/>
          </a:prstGeom>
        </p:spPr>
      </p:pic>
      <p:pic>
        <p:nvPicPr>
          <p:cNvPr id="3" name="Afbeelding 2" descr="Afbeelding met persoon, binnen, tafel, zitten&#10;&#10;Automatisch gegenereerde beschrijving">
            <a:extLst>
              <a:ext uri="{FF2B5EF4-FFF2-40B4-BE49-F238E27FC236}">
                <a16:creationId xmlns:a16="http://schemas.microsoft.com/office/drawing/2014/main" id="{E75C3411-0F82-4B5F-A439-9A60DE0E4B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268760"/>
            <a:ext cx="4788024" cy="31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Algemene vergadering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10 maart 2019</a:t>
            </a:r>
          </a:p>
        </p:txBody>
      </p:sp>
      <p:pic>
        <p:nvPicPr>
          <p:cNvPr id="3" name="Afbeelding 2" descr="Afbeelding met man, persoon, binnen, zitten&#10;&#10;Automatisch gegenereerde beschrijving">
            <a:extLst>
              <a:ext uri="{FF2B5EF4-FFF2-40B4-BE49-F238E27FC236}">
                <a16:creationId xmlns:a16="http://schemas.microsoft.com/office/drawing/2014/main" id="{B8631BD4-459B-4F8C-BA4B-78B9B39F18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18248"/>
            <a:ext cx="5328084" cy="3552056"/>
          </a:xfrm>
          <a:prstGeom prst="rect">
            <a:avLst/>
          </a:prstGeom>
        </p:spPr>
      </p:pic>
      <p:pic>
        <p:nvPicPr>
          <p:cNvPr id="9" name="Afbeelding 8" descr="Afbeelding met binnen, tafel, persoon, mensen&#10;&#10;Automatisch gegenereerde beschrijving">
            <a:extLst>
              <a:ext uri="{FF2B5EF4-FFF2-40B4-BE49-F238E27FC236}">
                <a16:creationId xmlns:a16="http://schemas.microsoft.com/office/drawing/2014/main" id="{A905486F-8CA9-4FAB-B9F8-B8626C61C6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900" y="2996952"/>
            <a:ext cx="4932040" cy="328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6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Mercatorlezingen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26 maart 2019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633529F2-8421-49E7-8BEB-347EA0BD2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1268760"/>
            <a:ext cx="6336704" cy="3561228"/>
          </a:xfrm>
          <a:prstGeom prst="rect">
            <a:avLst/>
          </a:prstGeom>
        </p:spPr>
      </p:pic>
      <p:pic>
        <p:nvPicPr>
          <p:cNvPr id="10" name="Afbeelding 9" descr="Afbeelding met persoon, binnen, zitten, mensen&#10;&#10;Automatisch gegenereerde beschrijving">
            <a:extLst>
              <a:ext uri="{FF2B5EF4-FFF2-40B4-BE49-F238E27FC236}">
                <a16:creationId xmlns:a16="http://schemas.microsoft.com/office/drawing/2014/main" id="{828C3A31-CB0D-409D-9263-51FC940155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429000"/>
            <a:ext cx="5940152" cy="333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8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Mercatorlezingen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2 april 2019</a:t>
            </a:r>
          </a:p>
        </p:txBody>
      </p:sp>
      <p:pic>
        <p:nvPicPr>
          <p:cNvPr id="9" name="Afbeelding 8" descr="Afbeelding met monitor, televisie, scherm, elektronica&#10;&#10;Automatisch gegenereerde beschrijving">
            <a:extLst>
              <a:ext uri="{FF2B5EF4-FFF2-40B4-BE49-F238E27FC236}">
                <a16:creationId xmlns:a16="http://schemas.microsoft.com/office/drawing/2014/main" id="{76AB0172-CA4B-4440-A9EB-9FC2275CB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1272472"/>
            <a:ext cx="6840766" cy="3856314"/>
          </a:xfrm>
          <a:prstGeom prst="rect">
            <a:avLst/>
          </a:prstGeom>
        </p:spPr>
      </p:pic>
      <p:pic>
        <p:nvPicPr>
          <p:cNvPr id="16" name="Afbeelding 15" descr="Afbeelding met persoon, binnen, man, kijken&#10;&#10;Automatisch gegenereerde beschrijving">
            <a:extLst>
              <a:ext uri="{FF2B5EF4-FFF2-40B4-BE49-F238E27FC236}">
                <a16:creationId xmlns:a16="http://schemas.microsoft.com/office/drawing/2014/main" id="{71261E1C-5AD6-47C5-9230-C9F6CE5A5A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96266" y="2700680"/>
            <a:ext cx="4913785" cy="2770026"/>
          </a:xfrm>
          <a:prstGeom prst="rect">
            <a:avLst/>
          </a:prstGeom>
        </p:spPr>
      </p:pic>
      <p:pic>
        <p:nvPicPr>
          <p:cNvPr id="12" name="Afbeelding 11" descr="Afbeelding met persoon, binnen, zitten, groep&#10;&#10;Automatisch gegenereerde beschrijving">
            <a:extLst>
              <a:ext uri="{FF2B5EF4-FFF2-40B4-BE49-F238E27FC236}">
                <a16:creationId xmlns:a16="http://schemas.microsoft.com/office/drawing/2014/main" id="{DAE40347-1F96-49E2-B15D-F893F9F788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85693"/>
            <a:ext cx="4788024" cy="269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3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Nieuwe schepen op bezoek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30 maart 2019</a:t>
            </a:r>
          </a:p>
        </p:txBody>
      </p:sp>
      <p:pic>
        <p:nvPicPr>
          <p:cNvPr id="7" name="Afbeelding 6" descr="Afbeelding met binnen, kamer, tafel, zitten&#10;&#10;Automatisch gegenereerde beschrijving">
            <a:extLst>
              <a:ext uri="{FF2B5EF4-FFF2-40B4-BE49-F238E27FC236}">
                <a16:creationId xmlns:a16="http://schemas.microsoft.com/office/drawing/2014/main" id="{D525A010-1C4D-4049-A1E7-5A9EF26E6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3" y="1295519"/>
            <a:ext cx="5328592" cy="3003863"/>
          </a:xfrm>
          <a:prstGeom prst="rect">
            <a:avLst/>
          </a:prstGeom>
        </p:spPr>
      </p:pic>
      <p:pic>
        <p:nvPicPr>
          <p:cNvPr id="21" name="Afbeelding 20" descr="Afbeelding met bed, binnen, bedekt, kleding&#10;&#10;Automatisch gegenereerde beschrijving">
            <a:extLst>
              <a:ext uri="{FF2B5EF4-FFF2-40B4-BE49-F238E27FC236}">
                <a16:creationId xmlns:a16="http://schemas.microsoft.com/office/drawing/2014/main" id="{FC4F1FDF-CA74-469B-A24A-5C571ECB4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606" y="2358186"/>
            <a:ext cx="4319464" cy="2434992"/>
          </a:xfrm>
          <a:prstGeom prst="rect">
            <a:avLst/>
          </a:prstGeom>
        </p:spPr>
      </p:pic>
      <p:pic>
        <p:nvPicPr>
          <p:cNvPr id="11" name="Afbeelding 10" descr="Afbeelding met binnen, persoon, plafond, staand&#10;&#10;Automatisch gegenereerde beschrijving">
            <a:extLst>
              <a:ext uri="{FF2B5EF4-FFF2-40B4-BE49-F238E27FC236}">
                <a16:creationId xmlns:a16="http://schemas.microsoft.com/office/drawing/2014/main" id="{A1C1E590-E3CB-48C5-A8D7-A1ABCB2598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41561"/>
            <a:ext cx="5256584" cy="296327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DF4C4489-6543-4030-9FD9-87149668690A}"/>
              </a:ext>
            </a:extLst>
          </p:cNvPr>
          <p:cNvSpPr txBox="1"/>
          <p:nvPr/>
        </p:nvSpPr>
        <p:spPr>
          <a:xfrm>
            <a:off x="6076603" y="5245006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Vlaggen collectie </a:t>
            </a:r>
          </a:p>
        </p:txBody>
      </p:sp>
    </p:spTree>
    <p:extLst>
      <p:ext uri="{BB962C8B-B14F-4D97-AF65-F5344CB8AC3E}">
        <p14:creationId xmlns:p14="http://schemas.microsoft.com/office/powerpoint/2010/main" val="378980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ferris dir="l"/>
      </p:transition>
    </mc:Choice>
    <mc:Fallback xmlns="">
      <p:transition spd="med" advClick="0" advTm="6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Zwarte das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erspectief">
  <a:themeElements>
    <a:clrScheme name="Perspectief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e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2284</TotalTime>
  <Words>259</Words>
  <Application>Microsoft Office PowerPoint</Application>
  <PresentationFormat>Diavoorstelling (4:3)</PresentationFormat>
  <Paragraphs>84</Paragraphs>
  <Slides>39</Slides>
  <Notes>3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6</vt:i4>
      </vt:variant>
      <vt:variant>
        <vt:lpstr>Diatitels</vt:lpstr>
      </vt:variant>
      <vt:variant>
        <vt:i4>39</vt:i4>
      </vt:variant>
    </vt:vector>
  </HeadingPairs>
  <TitlesOfParts>
    <vt:vector size="49" baseType="lpstr">
      <vt:lpstr>Arial</vt:lpstr>
      <vt:lpstr>Calibri</vt:lpstr>
      <vt:lpstr>Garamond</vt:lpstr>
      <vt:lpstr>Wingdings</vt:lpstr>
      <vt:lpstr>Couture</vt:lpstr>
      <vt:lpstr>Aangepast ontwerp</vt:lpstr>
      <vt:lpstr>1_Aangepast ontwerp</vt:lpstr>
      <vt:lpstr>2_Aangepast ontwerp</vt:lpstr>
      <vt:lpstr>3_Aangepast ontwerp</vt:lpstr>
      <vt:lpstr>Perspectief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Voorstelling Annalen 2019 </vt:lpstr>
      <vt:lpstr>Voorstelling Annalen 2019 </vt:lpstr>
      <vt:lpstr>Voorstelling Annalen 2019 </vt:lpstr>
      <vt:lpstr>Voorstelling Annalen 2019 </vt:lpstr>
      <vt:lpstr>Maczek  </vt:lpstr>
      <vt:lpstr>Maczek  </vt:lpstr>
      <vt:lpstr>Maczek  </vt:lpstr>
      <vt:lpstr>Voorstelling Parochiearchieven Lokeren  - Daknam</vt:lpstr>
      <vt:lpstr>Voorstelling Parochiearchieven Lokeren  - Daknam</vt:lpstr>
      <vt:lpstr>Voorstelling Parochiearchieven Lokeren  - Daknam</vt:lpstr>
      <vt:lpstr>Dit bestuur staat voor u klaar </vt:lpstr>
      <vt:lpstr>Renovatie Huis Janssens</vt:lpstr>
      <vt:lpstr>Renovatie Huis Janssens</vt:lpstr>
      <vt:lpstr>Renovatie Huis Janssens</vt:lpstr>
      <vt:lpstr>Renovatie Huis Janssens</vt:lpstr>
      <vt:lpstr>Foto’s Herbert Smitz en Koen Verstraeten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Herbert</dc:creator>
  <cp:lastModifiedBy>Herbert Smitz</cp:lastModifiedBy>
  <cp:revision>158</cp:revision>
  <dcterms:created xsi:type="dcterms:W3CDTF">2015-02-07T14:44:27Z</dcterms:created>
  <dcterms:modified xsi:type="dcterms:W3CDTF">2020-11-12T13:21:08Z</dcterms:modified>
</cp:coreProperties>
</file>